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Nunito" pitchFamily="2" charset="0"/>
      <p:regular r:id="rId20"/>
      <p:bold r:id="rId21"/>
    </p:embeddedFont>
    <p:embeddedFont>
      <p:font typeface="Nunito Bold" pitchFamily="2" charset="0"/>
      <p:regular r:id="rId22"/>
      <p:bold r:id="rId23"/>
    </p:embeddedFont>
    <p:embeddedFont>
      <p:font typeface="Sniglet" panose="04070505030100020000" pitchFamily="8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38" Type="http://schemas.openxmlformats.org/officeDocument/2006/relationships/image" Target="../media/image62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38" Type="http://schemas.openxmlformats.org/officeDocument/2006/relationships/image" Target="../media/image63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26" Type="http://schemas.openxmlformats.org/officeDocument/2006/relationships/image" Target="../media/image52.png"/><Relationship Id="rId3" Type="http://schemas.openxmlformats.org/officeDocument/2006/relationships/image" Target="../media/image32.svg"/><Relationship Id="rId21" Type="http://schemas.openxmlformats.org/officeDocument/2006/relationships/image" Target="../media/image28.svg"/><Relationship Id="rId7" Type="http://schemas.openxmlformats.org/officeDocument/2006/relationships/image" Target="../media/image12.svg"/><Relationship Id="rId12" Type="http://schemas.openxmlformats.org/officeDocument/2006/relationships/image" Target="../media/image44.png"/><Relationship Id="rId17" Type="http://schemas.openxmlformats.org/officeDocument/2006/relationships/image" Target="../media/image47.svg"/><Relationship Id="rId25" Type="http://schemas.openxmlformats.org/officeDocument/2006/relationships/image" Target="../media/image20.svg"/><Relationship Id="rId2" Type="http://schemas.openxmlformats.org/officeDocument/2006/relationships/image" Target="../media/image31.png"/><Relationship Id="rId16" Type="http://schemas.openxmlformats.org/officeDocument/2006/relationships/image" Target="../media/image46.png"/><Relationship Id="rId20" Type="http://schemas.openxmlformats.org/officeDocument/2006/relationships/image" Target="../media/image27.pn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24" Type="http://schemas.openxmlformats.org/officeDocument/2006/relationships/image" Target="../media/image19.png"/><Relationship Id="rId5" Type="http://schemas.openxmlformats.org/officeDocument/2006/relationships/image" Target="../media/image22.svg"/><Relationship Id="rId15" Type="http://schemas.openxmlformats.org/officeDocument/2006/relationships/image" Target="../media/image43.svg"/><Relationship Id="rId23" Type="http://schemas.openxmlformats.org/officeDocument/2006/relationships/image" Target="../media/image30.svg"/><Relationship Id="rId28" Type="http://schemas.openxmlformats.org/officeDocument/2006/relationships/image" Target="../media/image17.png"/><Relationship Id="rId10" Type="http://schemas.openxmlformats.org/officeDocument/2006/relationships/image" Target="../media/image3.png"/><Relationship Id="rId19" Type="http://schemas.openxmlformats.org/officeDocument/2006/relationships/image" Target="../media/image49.svg"/><Relationship Id="rId4" Type="http://schemas.openxmlformats.org/officeDocument/2006/relationships/image" Target="../media/image21.png"/><Relationship Id="rId9" Type="http://schemas.openxmlformats.org/officeDocument/2006/relationships/image" Target="../media/image41.svg"/><Relationship Id="rId14" Type="http://schemas.openxmlformats.org/officeDocument/2006/relationships/image" Target="../media/image42.png"/><Relationship Id="rId22" Type="http://schemas.openxmlformats.org/officeDocument/2006/relationships/image" Target="../media/image29.png"/><Relationship Id="rId27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9.sv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7.svg"/><Relationship Id="rId5" Type="http://schemas.openxmlformats.org/officeDocument/2006/relationships/image" Target="../media/image65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24.sv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15.png"/><Relationship Id="rId26" Type="http://schemas.openxmlformats.org/officeDocument/2006/relationships/image" Target="../media/image17.png"/><Relationship Id="rId3" Type="http://schemas.openxmlformats.org/officeDocument/2006/relationships/image" Target="../media/image20.svg"/><Relationship Id="rId21" Type="http://schemas.openxmlformats.org/officeDocument/2006/relationships/image" Target="../media/image30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17" Type="http://schemas.openxmlformats.org/officeDocument/2006/relationships/image" Target="../media/image2.svg"/><Relationship Id="rId25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20" Type="http://schemas.openxmlformats.org/officeDocument/2006/relationships/image" Target="../media/image29.pn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24" Type="http://schemas.openxmlformats.org/officeDocument/2006/relationships/image" Target="../media/image33.png"/><Relationship Id="rId32" Type="http://schemas.openxmlformats.org/officeDocument/2006/relationships/image" Target="../media/image39.jpeg"/><Relationship Id="rId5" Type="http://schemas.openxmlformats.org/officeDocument/2006/relationships/image" Target="../media/image6.svg"/><Relationship Id="rId15" Type="http://schemas.openxmlformats.org/officeDocument/2006/relationships/image" Target="../media/image28.svg"/><Relationship Id="rId23" Type="http://schemas.openxmlformats.org/officeDocument/2006/relationships/image" Target="../media/image32.svg"/><Relationship Id="rId28" Type="http://schemas.openxmlformats.org/officeDocument/2006/relationships/image" Target="../media/image35.jpeg"/><Relationship Id="rId10" Type="http://schemas.openxmlformats.org/officeDocument/2006/relationships/image" Target="../media/image23.png"/><Relationship Id="rId19" Type="http://schemas.openxmlformats.org/officeDocument/2006/relationships/image" Target="../media/image16.svg"/><Relationship Id="rId31" Type="http://schemas.openxmlformats.org/officeDocument/2006/relationships/image" Target="../media/image38.jpeg"/><Relationship Id="rId4" Type="http://schemas.openxmlformats.org/officeDocument/2006/relationships/image" Target="../media/image5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image" Target="../media/image18.svg"/><Relationship Id="rId30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38" Type="http://schemas.openxmlformats.org/officeDocument/2006/relationships/image" Target="../media/image58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38" Type="http://schemas.openxmlformats.org/officeDocument/2006/relationships/image" Target="../media/image59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38" Type="http://schemas.openxmlformats.org/officeDocument/2006/relationships/image" Target="../media/image60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svg"/><Relationship Id="rId18" Type="http://schemas.openxmlformats.org/officeDocument/2006/relationships/image" Target="../media/image48.png"/><Relationship Id="rId26" Type="http://schemas.openxmlformats.org/officeDocument/2006/relationships/image" Target="../media/image29.png"/><Relationship Id="rId3" Type="http://schemas.openxmlformats.org/officeDocument/2006/relationships/image" Target="../media/image20.svg"/><Relationship Id="rId21" Type="http://schemas.openxmlformats.org/officeDocument/2006/relationships/image" Target="../media/image51.svg"/><Relationship Id="rId34" Type="http://schemas.openxmlformats.org/officeDocument/2006/relationships/image" Target="../media/image17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47.svg"/><Relationship Id="rId25" Type="http://schemas.openxmlformats.org/officeDocument/2006/relationships/image" Target="../media/image53.svg"/><Relationship Id="rId33" Type="http://schemas.openxmlformats.org/officeDocument/2006/relationships/image" Target="../media/image55.svg"/><Relationship Id="rId38" Type="http://schemas.openxmlformats.org/officeDocument/2006/relationships/image" Target="../media/image61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24" Type="http://schemas.openxmlformats.org/officeDocument/2006/relationships/image" Target="../media/image52.png"/><Relationship Id="rId32" Type="http://schemas.openxmlformats.org/officeDocument/2006/relationships/image" Target="../media/image54.png"/><Relationship Id="rId37" Type="http://schemas.openxmlformats.org/officeDocument/2006/relationships/image" Target="../media/image57.svg"/><Relationship Id="rId5" Type="http://schemas.openxmlformats.org/officeDocument/2006/relationships/image" Target="../media/image41.svg"/><Relationship Id="rId15" Type="http://schemas.openxmlformats.org/officeDocument/2006/relationships/image" Target="../media/image45.svg"/><Relationship Id="rId23" Type="http://schemas.openxmlformats.org/officeDocument/2006/relationships/image" Target="../media/image28.svg"/><Relationship Id="rId28" Type="http://schemas.openxmlformats.org/officeDocument/2006/relationships/image" Target="../media/image31.png"/><Relationship Id="rId36" Type="http://schemas.openxmlformats.org/officeDocument/2006/relationships/image" Target="../media/image56.png"/><Relationship Id="rId10" Type="http://schemas.openxmlformats.org/officeDocument/2006/relationships/image" Target="../media/image11.png"/><Relationship Id="rId19" Type="http://schemas.openxmlformats.org/officeDocument/2006/relationships/image" Target="../media/image49.svg"/><Relationship Id="rId31" Type="http://schemas.openxmlformats.org/officeDocument/2006/relationships/image" Target="../media/image2.svg"/><Relationship Id="rId4" Type="http://schemas.openxmlformats.org/officeDocument/2006/relationships/image" Target="../media/image40.png"/><Relationship Id="rId9" Type="http://schemas.openxmlformats.org/officeDocument/2006/relationships/image" Target="../media/image22.svg"/><Relationship Id="rId14" Type="http://schemas.openxmlformats.org/officeDocument/2006/relationships/image" Target="../media/image44.png"/><Relationship Id="rId22" Type="http://schemas.openxmlformats.org/officeDocument/2006/relationships/image" Target="../media/image27.png"/><Relationship Id="rId27" Type="http://schemas.openxmlformats.org/officeDocument/2006/relationships/image" Target="../media/image30.svg"/><Relationship Id="rId30" Type="http://schemas.openxmlformats.org/officeDocument/2006/relationships/image" Target="../media/image1.png"/><Relationship Id="rId35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4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3175547" cy="5404175"/>
            <a:chOff x="0" y="0"/>
            <a:chExt cx="4234063" cy="7205567"/>
          </a:xfrm>
        </p:grpSpPr>
        <p:sp>
          <p:nvSpPr>
            <p:cNvPr id="3" name="Freeform 3"/>
            <p:cNvSpPr/>
            <p:nvPr/>
          </p:nvSpPr>
          <p:spPr>
            <a:xfrm rot="920912">
              <a:off x="3155909" y="678181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701438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098513" y="596231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36238" y="358083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5892884" y="2717406"/>
            <a:ext cx="2519220" cy="5303259"/>
            <a:chOff x="0" y="0"/>
            <a:chExt cx="3358961" cy="7071012"/>
          </a:xfrm>
        </p:grpSpPr>
        <p:sp>
          <p:nvSpPr>
            <p:cNvPr id="27" name="Freeform 27"/>
            <p:cNvSpPr/>
            <p:nvPr/>
          </p:nvSpPr>
          <p:spPr>
            <a:xfrm>
              <a:off x="2774014" y="585824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236941" y="241959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39863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254364" y="6429953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285338" y="411960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349821"/>
            <a:ext cx="16669310" cy="2140980"/>
            <a:chOff x="0" y="0"/>
            <a:chExt cx="22225746" cy="2854640"/>
          </a:xfrm>
        </p:grpSpPr>
        <p:sp>
          <p:nvSpPr>
            <p:cNvPr id="33" name="Freeform 33"/>
            <p:cNvSpPr/>
            <p:nvPr/>
          </p:nvSpPr>
          <p:spPr>
            <a:xfrm>
              <a:off x="5880368" y="36643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21130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31117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21130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909900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15793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101355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443126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198597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61153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17019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19483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48833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3520496" y="3621087"/>
            <a:ext cx="11247008" cy="327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5"/>
              </a:lnSpc>
            </a:pPr>
            <a:r>
              <a:rPr lang="en-US" sz="12500" dirty="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FOOD DELIVERY 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801382" y="1410270"/>
            <a:ext cx="12685235" cy="6795328"/>
          </a:xfrm>
          <a:custGeom>
            <a:avLst/>
            <a:gdLst/>
            <a:ahLst/>
            <a:cxnLst/>
            <a:rect l="l" t="t" r="r" b="b"/>
            <a:pathLst>
              <a:path w="12685235" h="6795328">
                <a:moveTo>
                  <a:pt x="0" y="0"/>
                </a:moveTo>
                <a:lnTo>
                  <a:pt x="12685236" y="0"/>
                </a:lnTo>
                <a:lnTo>
                  <a:pt x="12685236" y="6795328"/>
                </a:lnTo>
                <a:lnTo>
                  <a:pt x="0" y="6795328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52329" y="87582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Cart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772180" y="1419604"/>
            <a:ext cx="12685235" cy="6785994"/>
          </a:xfrm>
          <a:custGeom>
            <a:avLst/>
            <a:gdLst/>
            <a:ahLst/>
            <a:cxnLst/>
            <a:rect l="l" t="t" r="r" b="b"/>
            <a:pathLst>
              <a:path w="12685235" h="6785994">
                <a:moveTo>
                  <a:pt x="0" y="0"/>
                </a:moveTo>
                <a:lnTo>
                  <a:pt x="12685236" y="0"/>
                </a:lnTo>
                <a:lnTo>
                  <a:pt x="12685236" y="6785994"/>
                </a:lnTo>
                <a:lnTo>
                  <a:pt x="0" y="6785994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52329" y="87582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Order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08381" y="3528995"/>
            <a:ext cx="13677769" cy="28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Defining Clear Requirements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Technology Integration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User Experience Design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Challenges Faced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73655" y="3538355"/>
            <a:ext cx="1338450" cy="6539092"/>
            <a:chOff x="0" y="0"/>
            <a:chExt cx="1784600" cy="8718790"/>
          </a:xfrm>
        </p:grpSpPr>
        <p:sp>
          <p:nvSpPr>
            <p:cNvPr id="3" name="Freeform 3"/>
            <p:cNvSpPr/>
            <p:nvPr/>
          </p:nvSpPr>
          <p:spPr>
            <a:xfrm>
              <a:off x="1034181" y="533627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820747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3996984">
              <a:off x="916324" y="275955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865923">
              <a:off x="728107" y="44034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391521"/>
            <a:ext cx="16230600" cy="5866779"/>
            <a:chOff x="0" y="0"/>
            <a:chExt cx="73677670" cy="26631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77673" cy="26631832"/>
            </a:xfrm>
            <a:custGeom>
              <a:avLst/>
              <a:gdLst/>
              <a:ahLst/>
              <a:cxnLst/>
              <a:rect l="l" t="t" r="r" b="b"/>
              <a:pathLst>
                <a:path w="73677673" h="26631832">
                  <a:moveTo>
                    <a:pt x="0" y="0"/>
                  </a:moveTo>
                  <a:lnTo>
                    <a:pt x="0" y="26631832"/>
                  </a:lnTo>
                  <a:lnTo>
                    <a:pt x="73677673" y="26631832"/>
                  </a:lnTo>
                  <a:lnTo>
                    <a:pt x="73677673" y="0"/>
                  </a:lnTo>
                  <a:lnTo>
                    <a:pt x="0" y="0"/>
                  </a:lnTo>
                  <a:close/>
                  <a:moveTo>
                    <a:pt x="73616710" y="26570871"/>
                  </a:moveTo>
                  <a:lnTo>
                    <a:pt x="59690" y="26570871"/>
                  </a:lnTo>
                  <a:lnTo>
                    <a:pt x="59690" y="59690"/>
                  </a:lnTo>
                  <a:lnTo>
                    <a:pt x="73616710" y="59690"/>
                  </a:lnTo>
                  <a:lnTo>
                    <a:pt x="73616710" y="26570871"/>
                  </a:lnTo>
                  <a:close/>
                </a:path>
              </a:pathLst>
            </a:custGeom>
            <a:solidFill>
              <a:srgbClr val="C6C5C5">
                <a:alpha val="7568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185082"/>
            <a:ext cx="17424284" cy="3106288"/>
            <a:chOff x="0" y="0"/>
            <a:chExt cx="23232379" cy="4141718"/>
          </a:xfrm>
        </p:grpSpPr>
        <p:sp>
          <p:nvSpPr>
            <p:cNvPr id="10" name="Freeform 10"/>
            <p:cNvSpPr/>
            <p:nvPr/>
          </p:nvSpPr>
          <p:spPr>
            <a:xfrm>
              <a:off x="0" y="1108606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360208" y="653957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2272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10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609986" y="359824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151307" y="38222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570679">
              <a:off x="20169021" y="2345740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520962" y="737810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609986" y="165207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07186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22723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034474" y="462779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8" y="0"/>
                  </a:lnTo>
                  <a:lnTo>
                    <a:pt x="1058818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1455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102736">
              <a:off x="21796350" y="118447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4206764" y="853712"/>
            <a:ext cx="1031689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Next Steps &amp; Timeline</a:t>
            </a:r>
          </a:p>
        </p:txBody>
      </p:sp>
      <p:sp>
        <p:nvSpPr>
          <p:cNvPr id="25" name="Freeform 25"/>
          <p:cNvSpPr/>
          <p:nvPr/>
        </p:nvSpPr>
        <p:spPr>
          <a:xfrm rot="-2881030">
            <a:off x="15922782" y="2906801"/>
            <a:ext cx="680385" cy="383490"/>
          </a:xfrm>
          <a:custGeom>
            <a:avLst/>
            <a:gdLst/>
            <a:ahLst/>
            <a:cxnLst/>
            <a:rect l="l" t="t" r="r" b="b"/>
            <a:pathLst>
              <a:path w="680385" h="383490">
                <a:moveTo>
                  <a:pt x="0" y="0"/>
                </a:moveTo>
                <a:lnTo>
                  <a:pt x="680385" y="0"/>
                </a:lnTo>
                <a:lnTo>
                  <a:pt x="680385" y="383490"/>
                </a:lnTo>
                <a:lnTo>
                  <a:pt x="0" y="38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13771" y="3098546"/>
            <a:ext cx="1042471" cy="6747563"/>
            <a:chOff x="0" y="0"/>
            <a:chExt cx="1389962" cy="8996751"/>
          </a:xfrm>
        </p:grpSpPr>
        <p:sp>
          <p:nvSpPr>
            <p:cNvPr id="27" name="Freeform 27"/>
            <p:cNvSpPr/>
            <p:nvPr/>
          </p:nvSpPr>
          <p:spPr>
            <a:xfrm>
              <a:off x="18362" y="276563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805016" y="845328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1941398">
              <a:off x="640913" y="101355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920912">
              <a:off x="19335" y="632176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2725955" y="9475707"/>
            <a:ext cx="13169757" cy="1015094"/>
            <a:chOff x="0" y="0"/>
            <a:chExt cx="17559675" cy="1353458"/>
          </a:xfrm>
        </p:grpSpPr>
        <p:sp>
          <p:nvSpPr>
            <p:cNvPr id="32" name="Freeform 32"/>
            <p:cNvSpPr/>
            <p:nvPr/>
          </p:nvSpPr>
          <p:spPr>
            <a:xfrm>
              <a:off x="2240757" y="19698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2170143" y="22843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6974729" y="538256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9635903" y="70755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5570679">
              <a:off x="-640" y="2529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4" y="0"/>
                  </a:lnTo>
                  <a:lnTo>
                    <a:pt x="522684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6836645">
              <a:off x="4426106" y="516246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3872398">
              <a:off x="13796202" y="66901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895068">
              <a:off x="7295942" y="318538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AutoShape 40"/>
          <p:cNvSpPr/>
          <p:nvPr/>
        </p:nvSpPr>
        <p:spPr>
          <a:xfrm>
            <a:off x="4394885" y="2548292"/>
            <a:ext cx="12864415" cy="843229"/>
          </a:xfrm>
          <a:prstGeom prst="rect">
            <a:avLst/>
          </a:prstGeom>
          <a:solidFill>
            <a:srgbClr val="FE8472"/>
          </a:solidFill>
        </p:spPr>
      </p:sp>
      <p:sp>
        <p:nvSpPr>
          <p:cNvPr id="41" name="AutoShape 41"/>
          <p:cNvSpPr/>
          <p:nvPr/>
        </p:nvSpPr>
        <p:spPr>
          <a:xfrm rot="-5400000">
            <a:off x="1044643" y="5879483"/>
            <a:ext cx="6710008" cy="0"/>
          </a:xfrm>
          <a:prstGeom prst="line">
            <a:avLst/>
          </a:prstGeom>
          <a:ln w="47625" cap="rnd">
            <a:solidFill>
              <a:srgbClr val="C6C5C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28700" y="4489756"/>
            <a:ext cx="16230600" cy="0"/>
          </a:xfrm>
          <a:prstGeom prst="line">
            <a:avLst/>
          </a:prstGeom>
          <a:ln w="47625" cap="rnd">
            <a:solidFill>
              <a:srgbClr val="C6C5C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028700" y="5664540"/>
            <a:ext cx="16230600" cy="0"/>
          </a:xfrm>
          <a:prstGeom prst="line">
            <a:avLst/>
          </a:prstGeom>
          <a:ln w="47625" cap="rnd">
            <a:solidFill>
              <a:srgbClr val="C6C5C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028700" y="6791636"/>
            <a:ext cx="16230600" cy="0"/>
          </a:xfrm>
          <a:prstGeom prst="line">
            <a:avLst/>
          </a:prstGeom>
          <a:ln w="47625" cap="rnd">
            <a:solidFill>
              <a:srgbClr val="C6C5C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1028700" y="8051162"/>
            <a:ext cx="16230600" cy="0"/>
          </a:xfrm>
          <a:prstGeom prst="line">
            <a:avLst/>
          </a:prstGeom>
          <a:ln w="47625" cap="rnd">
            <a:solidFill>
              <a:srgbClr val="C6C5C5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4507571" y="2726702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125360" y="2726702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45286" y="2726702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365211" y="2726702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85136" y="2731206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24123" y="3720136"/>
            <a:ext cx="277533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Testing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24123" y="4572655"/>
            <a:ext cx="278950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Pilot or Test Launch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24123" y="5958848"/>
            <a:ext cx="277533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Full Launch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8286" y="6906256"/>
            <a:ext cx="277533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Project Review and Closure</a:t>
            </a:r>
          </a:p>
        </p:txBody>
      </p:sp>
      <p:sp>
        <p:nvSpPr>
          <p:cNvPr id="55" name="AutoShape 55"/>
          <p:cNvSpPr/>
          <p:nvPr/>
        </p:nvSpPr>
        <p:spPr>
          <a:xfrm>
            <a:off x="4404410" y="3391521"/>
            <a:ext cx="3074176" cy="1098235"/>
          </a:xfrm>
          <a:prstGeom prst="rect">
            <a:avLst/>
          </a:prstGeom>
          <a:solidFill>
            <a:srgbClr val="51B2B2">
              <a:alpha val="45882"/>
            </a:srgbClr>
          </a:solidFill>
        </p:spPr>
      </p:sp>
      <p:sp>
        <p:nvSpPr>
          <p:cNvPr id="56" name="TextBox 56"/>
          <p:cNvSpPr txBox="1"/>
          <p:nvPr/>
        </p:nvSpPr>
        <p:spPr>
          <a:xfrm>
            <a:off x="1338286" y="8004491"/>
            <a:ext cx="277533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Post-Launch Support</a:t>
            </a:r>
          </a:p>
        </p:txBody>
      </p:sp>
      <p:sp>
        <p:nvSpPr>
          <p:cNvPr id="57" name="AutoShape 57"/>
          <p:cNvSpPr/>
          <p:nvPr/>
        </p:nvSpPr>
        <p:spPr>
          <a:xfrm>
            <a:off x="6125360" y="4420868"/>
            <a:ext cx="3018640" cy="1243671"/>
          </a:xfrm>
          <a:prstGeom prst="rect">
            <a:avLst/>
          </a:prstGeom>
          <a:solidFill>
            <a:srgbClr val="6AD8BA"/>
          </a:solidFill>
        </p:spPr>
      </p:sp>
      <p:sp>
        <p:nvSpPr>
          <p:cNvPr id="58" name="AutoShape 58"/>
          <p:cNvSpPr/>
          <p:nvPr/>
        </p:nvSpPr>
        <p:spPr>
          <a:xfrm>
            <a:off x="7766735" y="5664540"/>
            <a:ext cx="2951701" cy="1127096"/>
          </a:xfrm>
          <a:prstGeom prst="rect">
            <a:avLst/>
          </a:prstGeom>
          <a:solidFill>
            <a:srgbClr val="51B2B2">
              <a:alpha val="45882"/>
            </a:srgbClr>
          </a:solidFill>
        </p:spPr>
      </p:sp>
      <p:sp>
        <p:nvSpPr>
          <p:cNvPr id="59" name="AutoShape 59"/>
          <p:cNvSpPr/>
          <p:nvPr/>
        </p:nvSpPr>
        <p:spPr>
          <a:xfrm>
            <a:off x="10718436" y="6807901"/>
            <a:ext cx="1619925" cy="1253740"/>
          </a:xfrm>
          <a:prstGeom prst="rect">
            <a:avLst/>
          </a:prstGeom>
          <a:solidFill>
            <a:srgbClr val="6AD8BA"/>
          </a:solidFill>
        </p:spPr>
      </p:sp>
      <p:sp>
        <p:nvSpPr>
          <p:cNvPr id="60" name="AutoShape 60"/>
          <p:cNvSpPr/>
          <p:nvPr/>
        </p:nvSpPr>
        <p:spPr>
          <a:xfrm>
            <a:off x="12338361" y="8051162"/>
            <a:ext cx="4863851" cy="1207138"/>
          </a:xfrm>
          <a:prstGeom prst="rect">
            <a:avLst/>
          </a:prstGeom>
          <a:solidFill>
            <a:srgbClr val="51B2B2">
              <a:alpha val="45882"/>
            </a:srgbClr>
          </a:solidFill>
        </p:spPr>
      </p:sp>
      <p:sp>
        <p:nvSpPr>
          <p:cNvPr id="61" name="TextBox 61"/>
          <p:cNvSpPr txBox="1"/>
          <p:nvPr/>
        </p:nvSpPr>
        <p:spPr>
          <a:xfrm>
            <a:off x="12609136" y="2731206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6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229061" y="2731206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7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848986" y="2731206"/>
            <a:ext cx="135322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Week 8</a:t>
            </a:r>
          </a:p>
        </p:txBody>
      </p:sp>
      <p:sp>
        <p:nvSpPr>
          <p:cNvPr id="64" name="AutoShape 64"/>
          <p:cNvSpPr/>
          <p:nvPr/>
        </p:nvSpPr>
        <p:spPr>
          <a:xfrm>
            <a:off x="1028700" y="2552796"/>
            <a:ext cx="3366185" cy="843229"/>
          </a:xfrm>
          <a:prstGeom prst="rect">
            <a:avLst/>
          </a:prstGeom>
          <a:solidFill>
            <a:srgbClr val="FE8472"/>
          </a:solidFill>
        </p:spPr>
      </p:sp>
      <p:sp>
        <p:nvSpPr>
          <p:cNvPr id="65" name="TextBox 65"/>
          <p:cNvSpPr txBox="1"/>
          <p:nvPr/>
        </p:nvSpPr>
        <p:spPr>
          <a:xfrm>
            <a:off x="1681949" y="2726702"/>
            <a:ext cx="208801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AF8"/>
                </a:solidFill>
                <a:latin typeface="Nunito"/>
                <a:ea typeface="Nunito"/>
                <a:cs typeface="Nunito"/>
                <a:sym typeface="Nunito"/>
              </a:rPr>
              <a:t>Next Steps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05116" y="2691748"/>
            <a:ext cx="13677769" cy="569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Project Management Tools: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 Trello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Design and Prototyping Tools: 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Figma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Version Control Systems: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 Git(with platforms like GitHub)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Development Frameworks: 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React, Node.js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Database Management Systems: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 MongoDB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Tools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96829"/>
            <a:ext cx="16230600" cy="814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7240"/>
              </a:lnSpc>
              <a:buFont typeface="Arial"/>
              <a:buChar char="•"/>
            </a:pPr>
            <a:r>
              <a:rPr lang="en-US" sz="40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Agile Methodology: </a:t>
            </a:r>
            <a:r>
              <a:rPr lang="en-US" sz="40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Using short development cycles for flexibility and quick feedback-driven improvements.</a:t>
            </a:r>
          </a:p>
          <a:p>
            <a:pPr marL="863601" lvl="1" indent="-431801" algn="l">
              <a:lnSpc>
                <a:spcPts val="7240"/>
              </a:lnSpc>
              <a:buFont typeface="Arial"/>
              <a:buChar char="•"/>
            </a:pPr>
            <a:r>
              <a:rPr lang="en-US" sz="40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User-Centered Design: </a:t>
            </a:r>
            <a:r>
              <a:rPr lang="en-US" sz="40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Prioritizing user needs to enhance the overall experience.</a:t>
            </a:r>
          </a:p>
          <a:p>
            <a:pPr marL="863601" lvl="1" indent="-431801" algn="l">
              <a:lnSpc>
                <a:spcPts val="7240"/>
              </a:lnSpc>
              <a:buFont typeface="Arial"/>
              <a:buChar char="•"/>
            </a:pPr>
            <a:r>
              <a:rPr lang="en-US" sz="40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Responsive Design:</a:t>
            </a:r>
            <a:r>
              <a:rPr lang="en-US" sz="40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 Ensuring the website adapts smoothly to all devices and screen sizes.</a:t>
            </a:r>
          </a:p>
          <a:p>
            <a:pPr marL="863601" lvl="1" indent="-431801" algn="l">
              <a:lnSpc>
                <a:spcPts val="7240"/>
              </a:lnSpc>
              <a:buFont typeface="Arial"/>
              <a:buChar char="•"/>
            </a:pPr>
            <a:r>
              <a:rPr lang="en-US" sz="40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CI/CD: </a:t>
            </a:r>
            <a:r>
              <a:rPr lang="en-US" sz="40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Automating code integration and seamless updates.</a:t>
            </a:r>
          </a:p>
          <a:p>
            <a:pPr marL="863601" lvl="1" indent="-431801" algn="l">
              <a:lnSpc>
                <a:spcPts val="7240"/>
              </a:lnSpc>
              <a:buFont typeface="Arial"/>
              <a:buChar char="•"/>
            </a:pPr>
            <a:r>
              <a:rPr lang="en-US" sz="40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Testing &amp; QA: </a:t>
            </a:r>
            <a:r>
              <a:rPr lang="en-US" sz="40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Running multiple tests to ensure functionality and quality.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3581531" y="5286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Techniques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531" y="3134487"/>
            <a:ext cx="13677769" cy="377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Web Development Languages:</a:t>
            </a:r>
          </a:p>
          <a:p>
            <a:pPr marL="1813560" lvl="2" indent="-604520" algn="just">
              <a:lnSpc>
                <a:spcPts val="7602"/>
              </a:lnSpc>
              <a:buFont typeface="Arial"/>
              <a:buChar char="⚬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Frontend: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 HTML, CSS, JavaScript</a:t>
            </a:r>
          </a:p>
          <a:p>
            <a:pPr marL="1813560" lvl="2" indent="-604520" algn="just">
              <a:lnSpc>
                <a:spcPts val="7602"/>
              </a:lnSpc>
              <a:buFont typeface="Arial"/>
              <a:buChar char="⚬"/>
            </a:pPr>
            <a:r>
              <a:rPr lang="en-US" sz="4200" b="1">
                <a:solidFill>
                  <a:srgbClr val="453E58"/>
                </a:solidFill>
                <a:latin typeface="Nunito Bold"/>
                <a:ea typeface="Nunito Bold"/>
                <a:cs typeface="Nunito Bold"/>
                <a:sym typeface="Nunito Bold"/>
              </a:rPr>
              <a:t>Backend:</a:t>
            </a: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 Node.js</a:t>
            </a:r>
          </a:p>
          <a:p>
            <a:pPr algn="just">
              <a:lnSpc>
                <a:spcPts val="7602"/>
              </a:lnSpc>
            </a:pPr>
            <a:endParaRPr lang="en-US" sz="4200">
              <a:solidFill>
                <a:srgbClr val="453E5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Technologies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7" name="Table 47"/>
          <p:cNvGraphicFramePr>
            <a:graphicFrameLocks noGrp="1"/>
          </p:cNvGraphicFramePr>
          <p:nvPr/>
        </p:nvGraphicFramePr>
        <p:xfrm>
          <a:off x="1869402" y="2894745"/>
          <a:ext cx="14490792" cy="7048500"/>
        </p:xfrm>
        <a:graphic>
          <a:graphicData uri="http://schemas.openxmlformats.org/drawingml/2006/table">
            <a:tbl>
              <a:tblPr/>
              <a:tblGrid>
                <a:gridCol w="72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6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4556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Members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Roles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78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Md. Rahat Bin Aowlad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78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Insana Rahman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78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Taslima Azgar Esa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789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Dipta Paul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878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Nabila Tabassum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Team Collaboration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84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3878068"/>
            <a:ext cx="1877834" cy="3778726"/>
            <a:chOff x="0" y="0"/>
            <a:chExt cx="2503779" cy="5038301"/>
          </a:xfrm>
        </p:grpSpPr>
        <p:sp>
          <p:nvSpPr>
            <p:cNvPr id="3" name="Freeform 3"/>
            <p:cNvSpPr/>
            <p:nvPr/>
          </p:nvSpPr>
          <p:spPr>
            <a:xfrm>
              <a:off x="0" y="299402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941398">
              <a:off x="677115" y="101355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2881030">
              <a:off x="1556735" y="427445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36238" y="2269737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49111" y="-210453"/>
            <a:ext cx="17424284" cy="3690140"/>
            <a:chOff x="0" y="0"/>
            <a:chExt cx="23232379" cy="4920186"/>
          </a:xfrm>
        </p:grpSpPr>
        <p:sp>
          <p:nvSpPr>
            <p:cNvPr id="8" name="Freeform 8"/>
            <p:cNvSpPr/>
            <p:nvPr/>
          </p:nvSpPr>
          <p:spPr>
            <a:xfrm>
              <a:off x="17707229" y="246009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116492" y="414026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2881030">
              <a:off x="20498228" y="4156339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6054986" y="4532098"/>
            <a:ext cx="2357119" cy="3488566"/>
            <a:chOff x="0" y="0"/>
            <a:chExt cx="3142826" cy="4651421"/>
          </a:xfrm>
        </p:grpSpPr>
        <p:sp>
          <p:nvSpPr>
            <p:cNvPr id="28" name="Freeform 28"/>
            <p:cNvSpPr/>
            <p:nvPr/>
          </p:nvSpPr>
          <p:spPr>
            <a:xfrm>
              <a:off x="2557879" y="3438654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020806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38229" y="4010363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69203" y="170001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020664"/>
            <a:ext cx="17199577" cy="2470136"/>
            <a:chOff x="0" y="0"/>
            <a:chExt cx="22932769" cy="3293515"/>
          </a:xfrm>
        </p:grpSpPr>
        <p:sp>
          <p:nvSpPr>
            <p:cNvPr id="33" name="Freeform 33"/>
            <p:cNvSpPr/>
            <p:nvPr/>
          </p:nvSpPr>
          <p:spPr>
            <a:xfrm>
              <a:off x="4938039" y="1844256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65018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20111386" y="2481717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65018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1038999" y="223367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596813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2317915" y="159621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424846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9535583" y="821381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609067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896754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3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895068">
              <a:off x="9116611" y="2725714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2596399" y="5580370"/>
            <a:ext cx="1309520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AF8"/>
                </a:solidFill>
                <a:latin typeface="Sniglet"/>
                <a:ea typeface="Sniglet"/>
                <a:cs typeface="Sniglet"/>
                <a:sym typeface="Sniglet"/>
              </a:rPr>
              <a:t>Thank You!</a:t>
            </a:r>
          </a:p>
        </p:txBody>
      </p:sp>
      <p:sp>
        <p:nvSpPr>
          <p:cNvPr id="46" name="Freeform 46"/>
          <p:cNvSpPr/>
          <p:nvPr/>
        </p:nvSpPr>
        <p:spPr>
          <a:xfrm>
            <a:off x="8084650" y="1208854"/>
            <a:ext cx="4705073" cy="4114800"/>
          </a:xfrm>
          <a:custGeom>
            <a:avLst/>
            <a:gdLst/>
            <a:ahLst/>
            <a:cxnLst/>
            <a:rect l="l" t="t" r="r" b="b"/>
            <a:pathLst>
              <a:path w="4705073" h="4114800">
                <a:moveTo>
                  <a:pt x="0" y="0"/>
                </a:moveTo>
                <a:lnTo>
                  <a:pt x="4705072" y="0"/>
                </a:lnTo>
                <a:lnTo>
                  <a:pt x="4705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430416">
            <a:off x="5152042" y="2826048"/>
            <a:ext cx="2297060" cy="2297060"/>
          </a:xfrm>
          <a:custGeom>
            <a:avLst/>
            <a:gdLst/>
            <a:ahLst/>
            <a:cxnLst/>
            <a:rect l="l" t="t" r="r" b="b"/>
            <a:pathLst>
              <a:path w="2297060" h="2297060">
                <a:moveTo>
                  <a:pt x="0" y="0"/>
                </a:moveTo>
                <a:lnTo>
                  <a:pt x="2297060" y="0"/>
                </a:lnTo>
                <a:lnTo>
                  <a:pt x="2297060" y="2297061"/>
                </a:lnTo>
                <a:lnTo>
                  <a:pt x="0" y="22970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2464788" cy="4762048"/>
            <a:chOff x="0" y="0"/>
            <a:chExt cx="3286384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701438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556735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36238" y="3580833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054986" y="3016579"/>
            <a:ext cx="2357119" cy="4622945"/>
            <a:chOff x="0" y="0"/>
            <a:chExt cx="3142826" cy="6163927"/>
          </a:xfrm>
        </p:grpSpPr>
        <p:sp>
          <p:nvSpPr>
            <p:cNvPr id="26" name="Freeform 26"/>
            <p:cNvSpPr/>
            <p:nvPr/>
          </p:nvSpPr>
          <p:spPr>
            <a:xfrm>
              <a:off x="2557879" y="5459347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020806" y="202069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45140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201077" y="552286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69203" y="3720705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020664"/>
            <a:ext cx="16669310" cy="2470136"/>
            <a:chOff x="0" y="0"/>
            <a:chExt cx="22225746" cy="3293515"/>
          </a:xfrm>
        </p:grpSpPr>
        <p:sp>
          <p:nvSpPr>
            <p:cNvPr id="32" name="Freeform 32"/>
            <p:cNvSpPr/>
            <p:nvPr/>
          </p:nvSpPr>
          <p:spPr>
            <a:xfrm>
              <a:off x="5880368" y="805307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65018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750047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650181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348775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596813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540231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882001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424846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1050412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609067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1568778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63370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92720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589990" y="827918"/>
            <a:ext cx="3477751" cy="347775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8"/>
              <a:stretch>
                <a:fillRect t="-16747" b="-16747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2596399" y="218318"/>
            <a:ext cx="1309520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Group Members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4130540" y="5777982"/>
            <a:ext cx="3477751" cy="347775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9"/>
              <a:stretch>
                <a:fillRect t="-16265" b="-16265"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7405125" y="3404625"/>
            <a:ext cx="3477751" cy="347775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0"/>
              <a:stretch>
                <a:fillRect t="-16747" b="-16747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589990" y="5777982"/>
            <a:ext cx="3477751" cy="3477751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1"/>
              <a:stretch>
                <a:fillRect t="-11255" b="-11255"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14130540" y="827918"/>
            <a:ext cx="3477751" cy="3477751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2"/>
              <a:stretch>
                <a:fillRect t="-16747" b="-16747"/>
              </a:stretch>
            </a:blipFill>
          </p:spPr>
        </p:sp>
      </p:grpSp>
      <p:sp>
        <p:nvSpPr>
          <p:cNvPr id="57" name="TextBox 57"/>
          <p:cNvSpPr txBox="1"/>
          <p:nvPr/>
        </p:nvSpPr>
        <p:spPr>
          <a:xfrm>
            <a:off x="935186" y="4305668"/>
            <a:ext cx="278735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RAHAT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35186" y="9255732"/>
            <a:ext cx="278735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INSANA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475736" y="4451751"/>
            <a:ext cx="278735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DIPTA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750321" y="7013370"/>
            <a:ext cx="278735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ESA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475736" y="9220674"/>
            <a:ext cx="278735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453E58"/>
                </a:solidFill>
                <a:latin typeface="Sniglet"/>
                <a:ea typeface="Sniglet"/>
                <a:cs typeface="Sniglet"/>
                <a:sym typeface="Sniglet"/>
              </a:rPr>
              <a:t>NABILA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0622" y="2950431"/>
            <a:ext cx="12986756" cy="569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02"/>
              </a:lnSpc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This food delivery website operates its kitchen, preparing and delivering meals directly to customers. By managing both cooking and delivery in-house, it ensures fresh, high-quality food and reliable service, providing customers with a smooth and satisfying experience.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Project 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0622" y="2950431"/>
            <a:ext cx="12986756" cy="569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Ensure High Food Quality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Efficient Delivery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Offer a Varied Menu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Build a Strong Brand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Listen to Customers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Encourage Customer Loyalty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Objectives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05116" y="2691748"/>
            <a:ext cx="13677769" cy="665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02"/>
              </a:lnSpc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Milestones are key points in a project that help track progress and ensure things are on track. The milestones we’ve achieved -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Project Start &amp; Approval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Planning Completed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Gathered Requirements</a:t>
            </a:r>
          </a:p>
          <a:p>
            <a:pPr marL="906780" lvl="1" indent="-453390" algn="just">
              <a:lnSpc>
                <a:spcPts val="7602"/>
              </a:lnSpc>
              <a:buFont typeface="Arial"/>
              <a:buChar char="•"/>
            </a:pPr>
            <a:r>
              <a:rPr lang="en-US" sz="4200">
                <a:solidFill>
                  <a:srgbClr val="453E58"/>
                </a:solidFill>
                <a:latin typeface="Nunito"/>
                <a:ea typeface="Nunito"/>
                <a:cs typeface="Nunito"/>
                <a:sym typeface="Nunito"/>
              </a:rPr>
              <a:t>Design Phase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4" name="Freeform 4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10" name="Freeform 10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7" name="Freeform 27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3" name="Freeform 33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1518035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Current Progress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772180" y="1410270"/>
            <a:ext cx="12685235" cy="6795328"/>
          </a:xfrm>
          <a:custGeom>
            <a:avLst/>
            <a:gdLst/>
            <a:ahLst/>
            <a:cxnLst/>
            <a:rect l="l" t="t" r="r" b="b"/>
            <a:pathLst>
              <a:path w="12685235" h="6795328">
                <a:moveTo>
                  <a:pt x="0" y="0"/>
                </a:moveTo>
                <a:lnTo>
                  <a:pt x="12685236" y="0"/>
                </a:lnTo>
                <a:lnTo>
                  <a:pt x="12685236" y="6795328"/>
                </a:lnTo>
                <a:lnTo>
                  <a:pt x="0" y="6795328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87582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Homepage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800443" y="1432918"/>
            <a:ext cx="12687115" cy="6772680"/>
          </a:xfrm>
          <a:custGeom>
            <a:avLst/>
            <a:gdLst/>
            <a:ahLst/>
            <a:cxnLst/>
            <a:rect l="l" t="t" r="r" b="b"/>
            <a:pathLst>
              <a:path w="12687115" h="6772680">
                <a:moveTo>
                  <a:pt x="0" y="0"/>
                </a:moveTo>
                <a:lnTo>
                  <a:pt x="12687114" y="0"/>
                </a:lnTo>
                <a:lnTo>
                  <a:pt x="12687114" y="6772680"/>
                </a:lnTo>
                <a:lnTo>
                  <a:pt x="0" y="6772680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81531" y="87582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Registration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773121" y="1424954"/>
            <a:ext cx="12683354" cy="6780644"/>
          </a:xfrm>
          <a:custGeom>
            <a:avLst/>
            <a:gdLst/>
            <a:ahLst/>
            <a:cxnLst/>
            <a:rect l="l" t="t" r="r" b="b"/>
            <a:pathLst>
              <a:path w="12683354" h="6780644">
                <a:moveTo>
                  <a:pt x="0" y="0"/>
                </a:moveTo>
                <a:lnTo>
                  <a:pt x="12683354" y="0"/>
                </a:lnTo>
                <a:lnTo>
                  <a:pt x="12683354" y="6780644"/>
                </a:lnTo>
                <a:lnTo>
                  <a:pt x="0" y="67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52329" y="87582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Login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01" y="2894745"/>
            <a:ext cx="1759001" cy="4762048"/>
            <a:chOff x="0" y="0"/>
            <a:chExt cx="2345335" cy="6349397"/>
          </a:xfrm>
        </p:grpSpPr>
        <p:sp>
          <p:nvSpPr>
            <p:cNvPr id="3" name="Freeform 3"/>
            <p:cNvSpPr/>
            <p:nvPr/>
          </p:nvSpPr>
          <p:spPr>
            <a:xfrm>
              <a:off x="0" y="430512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43765" y="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941398">
              <a:off x="677115" y="14124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881030">
              <a:off x="1398291" y="5585550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643765" y="343939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9111" y="-210453"/>
            <a:ext cx="17424284" cy="2475015"/>
            <a:chOff x="0" y="0"/>
            <a:chExt cx="23232379" cy="3300020"/>
          </a:xfrm>
        </p:grpSpPr>
        <p:sp>
          <p:nvSpPr>
            <p:cNvPr id="9" name="Freeform 9"/>
            <p:cNvSpPr/>
            <p:nvPr/>
          </p:nvSpPr>
          <p:spPr>
            <a:xfrm>
              <a:off x="0" y="1142435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242566" y="870700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647433" y="27565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642401" y="14431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54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151307" y="41605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570679">
              <a:off x="19735613" y="2334269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0061140" y="1363086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703350" y="195923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8410327">
              <a:off x="15375034" y="1396545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54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999898">
              <a:off x="8265768" y="24101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60014" y="2756552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8"/>
                  </a:lnTo>
                  <a:lnTo>
                    <a:pt x="0" y="288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974971">
              <a:off x="16340715" y="35229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447100">
              <a:off x="7044694" y="181484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4313822">
              <a:off x="2324752" y="24838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4313822">
              <a:off x="12246420" y="2059049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102736">
              <a:off x="21796350" y="1218302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alphaModFix amt="54000"/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6360194" y="2894745"/>
            <a:ext cx="2051911" cy="4961355"/>
            <a:chOff x="0" y="0"/>
            <a:chExt cx="2735881" cy="6615140"/>
          </a:xfrm>
        </p:grpSpPr>
        <p:sp>
          <p:nvSpPr>
            <p:cNvPr id="26" name="Freeform 26"/>
            <p:cNvSpPr/>
            <p:nvPr/>
          </p:nvSpPr>
          <p:spPr>
            <a:xfrm>
              <a:off x="2150935" y="5621792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alphaModFix amt="54000"/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06335" y="2235489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2881030">
              <a:off x="452745" y="252527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2974971">
              <a:off x="-76242" y="5974081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alphaModFix amt="54000"/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1133943">
              <a:off x="405746" y="3829126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5"/>
                  </a:lnTo>
                  <a:lnTo>
                    <a:pt x="0" y="496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alphaModFix amt="54000"/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89990" y="8205598"/>
            <a:ext cx="16669310" cy="2285203"/>
            <a:chOff x="0" y="0"/>
            <a:chExt cx="22225746" cy="3046937"/>
          </a:xfrm>
        </p:grpSpPr>
        <p:sp>
          <p:nvSpPr>
            <p:cNvPr id="32" name="Freeform 32"/>
            <p:cNvSpPr/>
            <p:nvPr/>
          </p:nvSpPr>
          <p:spPr>
            <a:xfrm>
              <a:off x="5880368" y="55872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4677082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845128" y="2503468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7" y="0"/>
                  </a:lnTo>
                  <a:lnTo>
                    <a:pt x="584947" y="543469"/>
                  </a:lnTo>
                  <a:lnTo>
                    <a:pt x="0" y="54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54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1403603"/>
              <a:ext cx="584946" cy="543468"/>
            </a:xfrm>
            <a:custGeom>
              <a:avLst/>
              <a:gdLst/>
              <a:ahLst/>
              <a:cxnLst/>
              <a:rect l="l" t="t" r="r" b="b"/>
              <a:pathLst>
                <a:path w="584946" h="543468">
                  <a:moveTo>
                    <a:pt x="0" y="0"/>
                  </a:moveTo>
                  <a:lnTo>
                    <a:pt x="584946" y="0"/>
                  </a:lnTo>
                  <a:lnTo>
                    <a:pt x="584946" y="543468"/>
                  </a:lnTo>
                  <a:lnTo>
                    <a:pt x="0" y="543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9745292" y="1102197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5"/>
                  </a:lnTo>
                  <a:lnTo>
                    <a:pt x="0" y="49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570679">
              <a:off x="2778390" y="1350234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4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941398">
              <a:off x="21610892" y="293652"/>
              <a:ext cx="522685" cy="496075"/>
            </a:xfrm>
            <a:custGeom>
              <a:avLst/>
              <a:gdLst/>
              <a:ahLst/>
              <a:cxnLst/>
              <a:rect l="l" t="t" r="r" b="b"/>
              <a:pathLst>
                <a:path w="522685" h="496075">
                  <a:moveTo>
                    <a:pt x="0" y="0"/>
                  </a:moveTo>
                  <a:lnTo>
                    <a:pt x="522685" y="0"/>
                  </a:lnTo>
                  <a:lnTo>
                    <a:pt x="522685" y="496076"/>
                  </a:lnTo>
                  <a:lnTo>
                    <a:pt x="0" y="49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12099361" y="635423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6836645">
              <a:off x="6523815" y="2178268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0" y="0"/>
                  </a:lnTo>
                  <a:lnTo>
                    <a:pt x="907180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54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3996984">
              <a:off x="17881243" y="803834"/>
              <a:ext cx="907181" cy="511320"/>
            </a:xfrm>
            <a:custGeom>
              <a:avLst/>
              <a:gdLst/>
              <a:ahLst/>
              <a:cxnLst/>
              <a:rect l="l" t="t" r="r" b="b"/>
              <a:pathLst>
                <a:path w="907181" h="511320">
                  <a:moveTo>
                    <a:pt x="0" y="0"/>
                  </a:moveTo>
                  <a:lnTo>
                    <a:pt x="907181" y="0"/>
                  </a:lnTo>
                  <a:lnTo>
                    <a:pt x="907181" y="511320"/>
                  </a:lnTo>
                  <a:lnTo>
                    <a:pt x="0" y="511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4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3872398">
              <a:off x="16644155" y="2362488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54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920912">
              <a:off x="292719" y="134980"/>
              <a:ext cx="1058819" cy="288769"/>
            </a:xfrm>
            <a:custGeom>
              <a:avLst/>
              <a:gdLst/>
              <a:ahLst/>
              <a:cxnLst/>
              <a:rect l="l" t="t" r="r" b="b"/>
              <a:pathLst>
                <a:path w="1058819" h="288769">
                  <a:moveTo>
                    <a:pt x="0" y="0"/>
                  </a:moveTo>
                  <a:lnTo>
                    <a:pt x="1058819" y="0"/>
                  </a:lnTo>
                  <a:lnTo>
                    <a:pt x="1058819" y="288769"/>
                  </a:lnTo>
                  <a:lnTo>
                    <a:pt x="0" y="28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54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-865923">
              <a:off x="16341524" y="3871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2" y="0"/>
                  </a:lnTo>
                  <a:lnTo>
                    <a:pt x="416232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4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895068">
              <a:off x="8118695" y="680630"/>
              <a:ext cx="416232" cy="496585"/>
            </a:xfrm>
            <a:custGeom>
              <a:avLst/>
              <a:gdLst/>
              <a:ahLst/>
              <a:cxnLst/>
              <a:rect l="l" t="t" r="r" b="b"/>
              <a:pathLst>
                <a:path w="416232" h="496585">
                  <a:moveTo>
                    <a:pt x="0" y="0"/>
                  </a:moveTo>
                  <a:lnTo>
                    <a:pt x="416231" y="0"/>
                  </a:lnTo>
                  <a:lnTo>
                    <a:pt x="416231" y="496586"/>
                  </a:lnTo>
                  <a:lnTo>
                    <a:pt x="0" y="49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alphaModFix amt="54000"/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Freeform 46"/>
          <p:cNvSpPr/>
          <p:nvPr/>
        </p:nvSpPr>
        <p:spPr>
          <a:xfrm rot="5400000">
            <a:off x="2381131" y="3793833"/>
            <a:ext cx="255499" cy="221123"/>
          </a:xfrm>
          <a:custGeom>
            <a:avLst/>
            <a:gdLst/>
            <a:ahLst/>
            <a:cxnLst/>
            <a:rect l="l" t="t" r="r" b="b"/>
            <a:pathLst>
              <a:path w="255499" h="221123">
                <a:moveTo>
                  <a:pt x="0" y="0"/>
                </a:moveTo>
                <a:lnTo>
                  <a:pt x="255499" y="0"/>
                </a:lnTo>
                <a:lnTo>
                  <a:pt x="255499" y="221123"/>
                </a:lnTo>
                <a:lnTo>
                  <a:pt x="0" y="22112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773121" y="1424954"/>
            <a:ext cx="12683354" cy="6780644"/>
          </a:xfrm>
          <a:custGeom>
            <a:avLst/>
            <a:gdLst/>
            <a:ahLst/>
            <a:cxnLst/>
            <a:rect l="l" t="t" r="r" b="b"/>
            <a:pathLst>
              <a:path w="12683354" h="6780644">
                <a:moveTo>
                  <a:pt x="0" y="0"/>
                </a:moveTo>
                <a:lnTo>
                  <a:pt x="12683354" y="0"/>
                </a:lnTo>
                <a:lnTo>
                  <a:pt x="12683354" y="6780644"/>
                </a:lnTo>
                <a:lnTo>
                  <a:pt x="0" y="67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176" r="-176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3552329" y="8758237"/>
            <a:ext cx="11124937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FE8472"/>
                </a:solidFill>
                <a:latin typeface="Sniglet"/>
                <a:ea typeface="Sniglet"/>
                <a:cs typeface="Sniglet"/>
                <a:sym typeface="Sniglet"/>
              </a:rPr>
              <a:t>Menu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Custom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Nunito Bold</vt:lpstr>
      <vt:lpstr>Nunito</vt:lpstr>
      <vt:lpstr>Sniglet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 Website</dc:title>
  <cp:lastModifiedBy>Admin</cp:lastModifiedBy>
  <cp:revision>2</cp:revision>
  <dcterms:created xsi:type="dcterms:W3CDTF">2006-08-16T00:00:00Z</dcterms:created>
  <dcterms:modified xsi:type="dcterms:W3CDTF">2024-11-06T00:55:18Z</dcterms:modified>
  <dc:identifier>DAGVnoom_KQ</dc:identifier>
</cp:coreProperties>
</file>